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852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8.png"/><Relationship Id="rId7" Type="http://schemas.openxmlformats.org/officeDocument/2006/relationships/image" Target="../media/image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1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4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5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12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45.png"/><Relationship Id="rId7" Type="http://schemas.openxmlformats.org/officeDocument/2006/relationships/image" Target="../media/image23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6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5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73.png"/><Relationship Id="rId17" Type="http://schemas.openxmlformats.org/officeDocument/2006/relationships/image" Target="../media/image63.png"/><Relationship Id="rId2" Type="http://schemas.openxmlformats.org/officeDocument/2006/relationships/image" Target="../media/image60.png"/><Relationship Id="rId16" Type="http://schemas.openxmlformats.org/officeDocument/2006/relationships/image" Target="../media/image62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72.png"/><Relationship Id="rId5" Type="http://schemas.openxmlformats.org/officeDocument/2006/relationships/image" Target="../media/image34.png"/><Relationship Id="rId15" Type="http://schemas.openxmlformats.org/officeDocument/2006/relationships/image" Target="../media/image61.png"/><Relationship Id="rId10" Type="http://schemas.openxmlformats.org/officeDocument/2006/relationships/image" Target="../media/image35.png"/><Relationship Id="rId19" Type="http://schemas.openxmlformats.org/officeDocument/2006/relationships/image" Target="../media/image69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7860285" cy="1082900"/>
            <a:chOff x="220368" y="2175217"/>
            <a:chExt cx="7860285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231527" cy="307777"/>
              <a:chOff x="3902379" y="2365846"/>
              <a:chExt cx="1629187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311441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031354" cy="307777"/>
            <a:chOff x="7986268" y="3037077"/>
            <a:chExt cx="203135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6" y="3037077"/>
              <a:ext cx="1358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77732"/>
            <a:ext cx="652010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thorough screening of </a:t>
            </a:r>
            <a:r>
              <a:rPr lang="en-US" sz="1600" b="1" dirty="0">
                <a:latin typeface="Lucida grande" panose="020B0502040204020203"/>
              </a:rPr>
              <a:t>“sequence blocks”</a:t>
            </a:r>
            <a:r>
              <a:rPr lang="en-US" sz="1600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614940" y="222637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73391" y="1926181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785487" y="1951481"/>
              <a:ext cx="1267381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11" y="4561899"/>
            <a:ext cx="4217204" cy="307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11" y="5137935"/>
            <a:ext cx="6331281" cy="59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35" y="1248982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28601" y="134840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8BEED-675E-D3B6-10D5-F8462F0CAC05}"/>
              </a:ext>
            </a:extLst>
          </p:cNvPr>
          <p:cNvSpPr txBox="1"/>
          <p:nvPr/>
        </p:nvSpPr>
        <p:spPr>
          <a:xfrm>
            <a:off x="9729705" y="1253647"/>
            <a:ext cx="826973" cy="262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radius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937" y="2020798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228601" y="2051833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08331B-C406-9360-0190-2C95FA423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2005" y="1814777"/>
            <a:ext cx="508819" cy="217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D7FB5F-3F2C-A7CA-A728-4235F3097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123" y="2405302"/>
            <a:ext cx="535320" cy="2173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2C8DDC-FDC4-BB73-4407-2C814A7E86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2481" y="1376288"/>
            <a:ext cx="365714" cy="1325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87811F-6C46-4855-A529-C3EF968964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4189" y="5983493"/>
            <a:ext cx="6143011" cy="313201"/>
          </a:xfrm>
          <a:prstGeom prst="rect">
            <a:avLst/>
          </a:prstGeom>
        </p:spPr>
      </p:pic>
      <p:sp>
        <p:nvSpPr>
          <p:cNvPr id="31" name="Left Brace 30">
            <a:extLst>
              <a:ext uri="{FF2B5EF4-FFF2-40B4-BE49-F238E27FC236}">
                <a16:creationId xmlns:a16="http://schemas.microsoft.com/office/drawing/2014/main" id="{8C5ABCE9-C01D-9822-5006-A1904D21E02A}"/>
              </a:ext>
            </a:extLst>
          </p:cNvPr>
          <p:cNvSpPr/>
          <p:nvPr/>
        </p:nvSpPr>
        <p:spPr>
          <a:xfrm>
            <a:off x="1677014" y="4561899"/>
            <a:ext cx="200025" cy="1798303"/>
          </a:xfrm>
          <a:prstGeom prst="leftBrace">
            <a:avLst>
              <a:gd name="adj1" fmla="val 8327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BDAB0E-08EE-1138-9A43-4A8D8A0010FF}"/>
              </a:ext>
            </a:extLst>
          </p:cNvPr>
          <p:cNvSpPr txBox="1"/>
          <p:nvPr/>
        </p:nvSpPr>
        <p:spPr>
          <a:xfrm>
            <a:off x="9729705" y="1782220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Fluctuating field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0E0E2D-F61E-C26B-4F49-DB2774523619}"/>
              </a:ext>
            </a:extLst>
          </p:cNvPr>
          <p:cNvSpPr txBox="1"/>
          <p:nvPr/>
        </p:nvSpPr>
        <p:spPr>
          <a:xfrm>
            <a:off x="9746811" y="2360067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Average (saddle-point) field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72480" y="2883169"/>
            <a:ext cx="2132485" cy="307777"/>
            <a:chOff x="7953375" y="3040082"/>
            <a:chExt cx="213248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73337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6979</TotalTime>
  <Words>2451</Words>
  <Application>Microsoft Office PowerPoint</Application>
  <PresentationFormat>Widescreen</PresentationFormat>
  <Paragraphs>552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258</cp:revision>
  <dcterms:created xsi:type="dcterms:W3CDTF">2022-03-28T18:43:16Z</dcterms:created>
  <dcterms:modified xsi:type="dcterms:W3CDTF">2022-09-12T18:31:03Z</dcterms:modified>
</cp:coreProperties>
</file>